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9E414C-CD28-419E-9354-FCC346DEB29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10C456-A621-42A2-BE0A-2F654FDA05E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A discussion on </a:t>
            </a:r>
            <a:r>
              <a:rPr lang="en-GB" b="1" u="sng" dirty="0" err="1"/>
              <a:t>on</a:t>
            </a:r>
            <a:r>
              <a:rPr lang="en-GB" b="1" u="sng" dirty="0"/>
              <a:t> Habits of Happy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Osato</a:t>
            </a:r>
            <a:r>
              <a:rPr lang="en-GB" b="1" dirty="0"/>
              <a:t> Yvonne </a:t>
            </a:r>
            <a:r>
              <a:rPr lang="en-GB" b="1" dirty="0" err="1"/>
              <a:t>Ezomo</a:t>
            </a:r>
            <a:endParaRPr lang="en-GB" b="1" dirty="0"/>
          </a:p>
          <a:p>
            <a:r>
              <a:rPr lang="en-GB" b="1" dirty="0"/>
              <a:t>SATURDAY MAY  29</a:t>
            </a:r>
            <a:r>
              <a:rPr lang="en-GB" b="1" baseline="30000" dirty="0"/>
              <a:t>TH</a:t>
            </a:r>
            <a:r>
              <a:rPr lang="en-GB" b="1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86340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97373"/>
            <a:ext cx="5544734" cy="720080"/>
          </a:xfrm>
        </p:spPr>
        <p:txBody>
          <a:bodyPr>
            <a:normAutofit/>
          </a:bodyPr>
          <a:lstStyle/>
          <a:p>
            <a:r>
              <a:rPr lang="en-GB" sz="2000" b="1" dirty="0"/>
              <a:t>Tips – Baby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7200916" cy="4491861"/>
          </a:xfrm>
        </p:spPr>
        <p:txBody>
          <a:bodyPr>
            <a:normAutofit/>
          </a:bodyPr>
          <a:lstStyle/>
          <a:p>
            <a:r>
              <a:rPr lang="en-GB" dirty="0"/>
              <a:t>If you do something wrong, say you ‘re sorry before someone asks you to apologize.</a:t>
            </a:r>
          </a:p>
          <a:p>
            <a:r>
              <a:rPr lang="en-GB" dirty="0"/>
              <a:t> Pick one thing you need to do better. Start doing it.</a:t>
            </a:r>
          </a:p>
          <a:p>
            <a:r>
              <a:rPr lang="en-GB" dirty="0"/>
              <a:t>The next time you have a lot of homework to do, do the hardest part first.</a:t>
            </a:r>
          </a:p>
          <a:p>
            <a:r>
              <a:rPr lang="en-GB" dirty="0"/>
              <a:t>For one whole week, read for twenty minutes every day.</a:t>
            </a:r>
          </a:p>
          <a:p>
            <a:r>
              <a:rPr lang="en-GB" dirty="0"/>
              <a:t>For two nights in a row , go to bed early and see how you feel when you wake up.</a:t>
            </a:r>
          </a:p>
          <a:p>
            <a:pPr marL="6858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82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1ECB2-FE01-42F4-8263-D03858B6C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24355" r="25040" b="10945"/>
          <a:stretch/>
        </p:blipFill>
        <p:spPr bwMode="auto">
          <a:xfrm>
            <a:off x="1943708" y="1340768"/>
            <a:ext cx="5256584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9B080-AAF7-441B-8FA2-9C1A4CDE7BC0}"/>
              </a:ext>
            </a:extLst>
          </p:cNvPr>
          <p:cNvSpPr txBox="1"/>
          <p:nvPr/>
        </p:nvSpPr>
        <p:spPr>
          <a:xfrm>
            <a:off x="935596" y="81754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Our Character is Composite of our Habits </a:t>
            </a:r>
          </a:p>
        </p:txBody>
      </p:sp>
    </p:spTree>
    <p:extLst>
      <p:ext uri="{BB962C8B-B14F-4D97-AF65-F5344CB8AC3E}">
        <p14:creationId xmlns:p14="http://schemas.microsoft.com/office/powerpoint/2010/main" val="66940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pPr marL="68580" indent="0">
              <a:buNone/>
            </a:pPr>
            <a:r>
              <a:rPr lang="en-GB" dirty="0"/>
              <a:t>Any other questions???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336703" cy="27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41246"/>
            <a:ext cx="7024744" cy="720080"/>
          </a:xfrm>
        </p:spPr>
        <p:txBody>
          <a:bodyPr>
            <a:normAutofit/>
          </a:bodyPr>
          <a:lstStyle/>
          <a:p>
            <a:r>
              <a:rPr lang="en-GB" sz="2000" b="1" dirty="0"/>
              <a:t>HABITS -WHAT ARE THEY?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47" y="1628800"/>
            <a:ext cx="27893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751" y="1370478"/>
            <a:ext cx="3816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Anything that you do often and regularly, sometimes without knowing that you are doing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Everyone has habits.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They can BE learned and unlearned.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real question is what kind of habits are you acquiring?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 descr="Mandatory Hand Washing Cuts Kids' Sick Days From School - WS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73" y="3903053"/>
            <a:ext cx="2789363" cy="18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9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27" y="86780"/>
            <a:ext cx="7024744" cy="108012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2000" b="1" dirty="0"/>
              <a:t>1</a:t>
            </a:r>
            <a:r>
              <a:rPr lang="en-GB" sz="2000" b="1" baseline="30000" dirty="0"/>
              <a:t>st</a:t>
            </a:r>
            <a:r>
              <a:rPr lang="en-GB" sz="2000" b="1" dirty="0"/>
              <a:t> Habit – Be Proactive </a:t>
            </a:r>
            <a:br>
              <a:rPr lang="en-GB" sz="2000" b="1" dirty="0"/>
            </a:br>
            <a:r>
              <a:rPr lang="en-GB" sz="2000" b="1" dirty="0"/>
              <a:t>(You are in charge)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65" y="1473645"/>
            <a:ext cx="6777317" cy="3695303"/>
          </a:xfrm>
        </p:spPr>
        <p:txBody>
          <a:bodyPr/>
          <a:lstStyle/>
          <a:p>
            <a:r>
              <a:rPr lang="en-GB" dirty="0"/>
              <a:t>Take responsibility for your fun, boredom, your own lives, happiness or unhappiness.</a:t>
            </a:r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441" r="61042"/>
          <a:stretch/>
        </p:blipFill>
        <p:spPr bwMode="auto">
          <a:xfrm>
            <a:off x="924174" y="2691921"/>
            <a:ext cx="3108426" cy="26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5541227"/>
            <a:ext cx="7149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Question 1 - Do you ever feel bored? If so, what can you do about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3C3A6-1B3D-49F7-94A0-B6B8E09D97CA}"/>
              </a:ext>
            </a:extLst>
          </p:cNvPr>
          <p:cNvSpPr txBox="1"/>
          <p:nvPr/>
        </p:nvSpPr>
        <p:spPr>
          <a:xfrm>
            <a:off x="4448632" y="2529806"/>
            <a:ext cx="406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am a responsible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take initiative.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choose my actions, attitudes and moods.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do not blame others for my wrong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do the right thing without being asked, even when no one is looking  </a:t>
            </a:r>
          </a:p>
        </p:txBody>
      </p:sp>
    </p:spTree>
    <p:extLst>
      <p:ext uri="{BB962C8B-B14F-4D97-AF65-F5344CB8AC3E}">
        <p14:creationId xmlns:p14="http://schemas.microsoft.com/office/powerpoint/2010/main" val="155103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26" y="739236"/>
            <a:ext cx="6408712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  </a:t>
            </a:r>
            <a:br>
              <a:rPr lang="en-GB" dirty="0"/>
            </a:br>
            <a:br>
              <a:rPr lang="en-GB" dirty="0"/>
            </a:br>
            <a:r>
              <a:rPr lang="en-GB" sz="2200" b="1" dirty="0"/>
              <a:t>2</a:t>
            </a:r>
            <a:r>
              <a:rPr lang="en-GB" sz="2200" b="1" baseline="30000" dirty="0"/>
              <a:t>nd</a:t>
            </a:r>
            <a:r>
              <a:rPr lang="en-GB" sz="2200" b="1" dirty="0"/>
              <a:t>  Habit . Have  a plan -Begin with the end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57" y="1628800"/>
            <a:ext cx="7416824" cy="4824536"/>
          </a:xfrm>
        </p:spPr>
        <p:txBody>
          <a:bodyPr/>
          <a:lstStyle/>
          <a:p>
            <a:r>
              <a:rPr lang="en-GB" dirty="0"/>
              <a:t>Planning ahead whether its with your pocket money, life, school work scheduled study time.</a:t>
            </a: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57170-4B99-47DD-84AE-D7ED4AB1F738}"/>
              </a:ext>
            </a:extLst>
          </p:cNvPr>
          <p:cNvSpPr txBox="1"/>
          <p:nvPr/>
        </p:nvSpPr>
        <p:spPr>
          <a:xfrm flipH="1">
            <a:off x="3709254" y="3094588"/>
            <a:ext cx="4550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plan ahead and set goals for 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am prepared at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think about how the choices I make now will affect my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think about the positive or negative consequences of my actions before I 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C732B-75BC-417E-8D18-778E19247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2" t="36782" r="13379" b="26313"/>
          <a:stretch/>
        </p:blipFill>
        <p:spPr>
          <a:xfrm>
            <a:off x="1040719" y="3094588"/>
            <a:ext cx="2304256" cy="25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4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93" y="692696"/>
            <a:ext cx="6192806" cy="601136"/>
          </a:xfrm>
        </p:spPr>
        <p:txBody>
          <a:bodyPr>
            <a:normAutofit/>
          </a:bodyPr>
          <a:lstStyle/>
          <a:p>
            <a:r>
              <a:rPr lang="en-GB" sz="2000" b="1" dirty="0"/>
              <a:t>3</a:t>
            </a:r>
            <a:r>
              <a:rPr lang="en-GB" sz="2000" b="1" baseline="30000" dirty="0"/>
              <a:t>rd</a:t>
            </a:r>
            <a:r>
              <a:rPr lang="en-GB" sz="2000" b="1" dirty="0"/>
              <a:t> Habit – Put first things first.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590" y="1532354"/>
            <a:ext cx="7903850" cy="144016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Work first, then play.  - Think on what your most important responsibilities are at home (chores, school work, instrument practice etc.)</a:t>
            </a:r>
          </a:p>
          <a:p>
            <a:r>
              <a:rPr lang="en-GB" dirty="0"/>
              <a:t>Do the most important or hardest to you, not the easier or urgent thing.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60"/>
          <a:stretch/>
        </p:blipFill>
        <p:spPr bwMode="auto">
          <a:xfrm>
            <a:off x="609760" y="3246733"/>
            <a:ext cx="3321167" cy="29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CE97E-8386-445A-848D-B962E35ED5F5}"/>
              </a:ext>
            </a:extLst>
          </p:cNvPr>
          <p:cNvSpPr txBox="1"/>
          <p:nvPr/>
        </p:nvSpPr>
        <p:spPr>
          <a:xfrm>
            <a:off x="4131153" y="3282430"/>
            <a:ext cx="3969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spend my time on things that are most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say no to things I know I should not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set priorities, make a schedule and follow a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am disciplined and organised</a:t>
            </a:r>
          </a:p>
        </p:txBody>
      </p:sp>
    </p:spTree>
    <p:extLst>
      <p:ext uri="{BB962C8B-B14F-4D97-AF65-F5344CB8AC3E}">
        <p14:creationId xmlns:p14="http://schemas.microsoft.com/office/powerpoint/2010/main" val="349006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616" y="700229"/>
            <a:ext cx="5544734" cy="576064"/>
          </a:xfrm>
        </p:spPr>
        <p:txBody>
          <a:bodyPr>
            <a:normAutofit/>
          </a:bodyPr>
          <a:lstStyle/>
          <a:p>
            <a:r>
              <a:rPr lang="en-GB" sz="2000" b="1" dirty="0"/>
              <a:t>4</a:t>
            </a:r>
            <a:r>
              <a:rPr lang="en-GB" sz="2000" b="1" baseline="30000" dirty="0"/>
              <a:t>th</a:t>
            </a:r>
            <a:r>
              <a:rPr lang="en-GB" sz="2000" b="1" dirty="0"/>
              <a:t> Habit – Think win - win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76293"/>
            <a:ext cx="6777317" cy="8640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Make others happy as well as yourself.</a:t>
            </a:r>
          </a:p>
          <a:p>
            <a:r>
              <a:rPr lang="en-GB" dirty="0"/>
              <a:t>Ask how can I make you happy too?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9508" y="5581707"/>
            <a:ext cx="708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– Why is it important to think about making others happy as well as yourself?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AA88D3-1BF2-488B-80F0-C3B33B3E7020}"/>
              </a:ext>
            </a:extLst>
          </p:cNvPr>
          <p:cNvSpPr txBox="1">
            <a:spLocks/>
          </p:cNvSpPr>
          <p:nvPr/>
        </p:nvSpPr>
        <p:spPr>
          <a:xfrm>
            <a:off x="3491880" y="2732760"/>
            <a:ext cx="50379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50"/>
                </a:solidFill>
              </a:rPr>
              <a:t>I can solve problems when an issue comes up with another person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50"/>
                </a:solidFill>
              </a:rPr>
              <a:t>I think about what other people want not just what I want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50"/>
                </a:solidFill>
              </a:rPr>
              <a:t>I am kind to others and try to think of ways everyone to be happy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019FB-8B4B-4F6B-A53E-F7BC30BA5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7" t="50105" r="34386"/>
          <a:stretch/>
        </p:blipFill>
        <p:spPr>
          <a:xfrm>
            <a:off x="1041081" y="2580172"/>
            <a:ext cx="2098978" cy="23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95306"/>
            <a:ext cx="4568070" cy="576064"/>
          </a:xfrm>
        </p:spPr>
        <p:txBody>
          <a:bodyPr>
            <a:normAutofit/>
          </a:bodyPr>
          <a:lstStyle/>
          <a:p>
            <a:r>
              <a:rPr lang="en-GB" sz="2000" b="1" dirty="0"/>
              <a:t>5</a:t>
            </a:r>
            <a:r>
              <a:rPr lang="en-GB" sz="2000" b="1" baseline="30000" dirty="0"/>
              <a:t>th</a:t>
            </a:r>
            <a:r>
              <a:rPr lang="en-GB" sz="2000" b="1" dirty="0"/>
              <a:t> Habit – Listen before you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83" y="1710506"/>
            <a:ext cx="6809038" cy="3436987"/>
          </a:xfrm>
        </p:spPr>
        <p:txBody>
          <a:bodyPr/>
          <a:lstStyle/>
          <a:p>
            <a:r>
              <a:rPr lang="en-GB" dirty="0"/>
              <a:t>Listen not just with your ears, but eyes  and heart.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6"/>
          <a:stretch/>
        </p:blipFill>
        <p:spPr bwMode="auto">
          <a:xfrm>
            <a:off x="750075" y="2717170"/>
            <a:ext cx="3179979" cy="26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349" y="5813560"/>
            <a:ext cx="756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– Why is listening so important?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0F77-2C49-48A0-829D-25B949791410}"/>
              </a:ext>
            </a:extLst>
          </p:cNvPr>
          <p:cNvSpPr txBox="1"/>
          <p:nvPr/>
        </p:nvSpPr>
        <p:spPr>
          <a:xfrm>
            <a:off x="4022164" y="2297709"/>
            <a:ext cx="4582283" cy="318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listen to other people’s ideas and feelings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try to see things from their viewpoint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listen to others without interrupting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am confident in voicing my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look people in the eyes when talking</a:t>
            </a:r>
          </a:p>
        </p:txBody>
      </p:sp>
    </p:spTree>
    <p:extLst>
      <p:ext uri="{BB962C8B-B14F-4D97-AF65-F5344CB8AC3E}">
        <p14:creationId xmlns:p14="http://schemas.microsoft.com/office/powerpoint/2010/main" val="102955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3"/>
            <a:ext cx="5184576" cy="504057"/>
          </a:xfrm>
        </p:spPr>
        <p:txBody>
          <a:bodyPr>
            <a:normAutofit/>
          </a:bodyPr>
          <a:lstStyle/>
          <a:p>
            <a:r>
              <a:rPr lang="en-GB" sz="2400" dirty="0"/>
              <a:t>	</a:t>
            </a:r>
            <a:r>
              <a:rPr lang="en-GB" sz="2400" b="1" dirty="0"/>
              <a:t>6</a:t>
            </a:r>
            <a:r>
              <a:rPr lang="en-GB" sz="2400" b="1" baseline="30000" dirty="0"/>
              <a:t>th</a:t>
            </a:r>
            <a:r>
              <a:rPr lang="en-GB" sz="2400" b="1" dirty="0"/>
              <a:t> Habit – Together is better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48782"/>
            <a:ext cx="7848872" cy="1152127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Alone we can do so little; together we can do so much – Helen Keller.</a:t>
            </a:r>
          </a:p>
          <a:p>
            <a:r>
              <a:rPr lang="en-GB" sz="9600" dirty="0"/>
              <a:t>1+1 =3 or  more.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52747"/>
          <a:stretch/>
        </p:blipFill>
        <p:spPr bwMode="auto">
          <a:xfrm>
            <a:off x="709787" y="2760459"/>
            <a:ext cx="3060340" cy="25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786" y="5510755"/>
            <a:ext cx="778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Question – How does it feel when you win as a team (home, school)?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7F508-ABC4-4B40-A7BD-99F530C57794}"/>
              </a:ext>
            </a:extLst>
          </p:cNvPr>
          <p:cNvSpPr txBox="1"/>
          <p:nvPr/>
        </p:nvSpPr>
        <p:spPr>
          <a:xfrm>
            <a:off x="4572000" y="2600909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value other people’s strengths and learn from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get along well with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work well in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seek out other people’s ideas to solve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I am humble</a:t>
            </a:r>
          </a:p>
        </p:txBody>
      </p:sp>
    </p:spTree>
    <p:extLst>
      <p:ext uri="{BB962C8B-B14F-4D97-AF65-F5344CB8AC3E}">
        <p14:creationId xmlns:p14="http://schemas.microsoft.com/office/powerpoint/2010/main" val="351355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56" y="646748"/>
            <a:ext cx="5040678" cy="601136"/>
          </a:xfrm>
        </p:spPr>
        <p:txBody>
          <a:bodyPr>
            <a:normAutofit fontScale="90000"/>
          </a:bodyPr>
          <a:lstStyle/>
          <a:p>
            <a:br>
              <a:rPr lang="en-GB" baseline="30000" dirty="0"/>
            </a:br>
            <a:br>
              <a:rPr lang="en-GB" dirty="0"/>
            </a:br>
            <a:r>
              <a:rPr lang="en-GB" sz="2200" b="1" dirty="0"/>
              <a:t>7</a:t>
            </a:r>
            <a:r>
              <a:rPr lang="en-GB" sz="2200" b="1" baseline="30000" dirty="0"/>
              <a:t>th</a:t>
            </a:r>
            <a:r>
              <a:rPr lang="en-GB" sz="2200" b="1" dirty="0"/>
              <a:t> Habit – Balance feels best</a:t>
            </a:r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209" y="1266675"/>
            <a:ext cx="7448199" cy="1226221"/>
          </a:xfrm>
        </p:spPr>
        <p:txBody>
          <a:bodyPr>
            <a:normAutofit fontScale="32500" lnSpcReduction="20000"/>
          </a:bodyPr>
          <a:lstStyle/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  <a:p>
            <a:r>
              <a:rPr lang="en-GB" sz="6000" dirty="0"/>
              <a:t>We feel better when we are balanced (Body, heart, mind, soul). Never be too busy sawing, that you don’t take time to sharpen the saw.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9"/>
          <a:stretch/>
        </p:blipFill>
        <p:spPr bwMode="auto">
          <a:xfrm>
            <a:off x="482749" y="2345887"/>
            <a:ext cx="2742083" cy="24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9"/>
          <a:stretch/>
        </p:blipFill>
        <p:spPr bwMode="auto">
          <a:xfrm>
            <a:off x="6948264" y="4675508"/>
            <a:ext cx="1688976" cy="183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6623F-2D05-4A3E-97A6-E941F770FEBA}"/>
              </a:ext>
            </a:extLst>
          </p:cNvPr>
          <p:cNvSpPr txBox="1"/>
          <p:nvPr/>
        </p:nvSpPr>
        <p:spPr>
          <a:xfrm>
            <a:off x="3419871" y="2664089"/>
            <a:ext cx="4927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 take care of my body by eating right, exercising and getting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 spend time with family and friends and in God’s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 learn in lots of ways in church, in school,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 find meaningful ways to help others</a:t>
            </a:r>
          </a:p>
        </p:txBody>
      </p:sp>
    </p:spTree>
    <p:extLst>
      <p:ext uri="{BB962C8B-B14F-4D97-AF65-F5344CB8AC3E}">
        <p14:creationId xmlns:p14="http://schemas.microsoft.com/office/powerpoint/2010/main" val="1123937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771</TotalTime>
  <Words>725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2</vt:lpstr>
      <vt:lpstr>Austin</vt:lpstr>
      <vt:lpstr>A discussion on on Habits of Happy Children</vt:lpstr>
      <vt:lpstr>HABITS -WHAT ARE THEY?</vt:lpstr>
      <vt:lpstr> 1st Habit – Be Proactive  (You are in charge)</vt:lpstr>
      <vt:lpstr>    2nd  Habit . Have  a plan -Begin with the end in mind</vt:lpstr>
      <vt:lpstr>3rd Habit – Put first things first. </vt:lpstr>
      <vt:lpstr>4th Habit – Think win - win </vt:lpstr>
      <vt:lpstr>5th Habit – Listen before you talk</vt:lpstr>
      <vt:lpstr> 6th Habit – Together is better </vt:lpstr>
      <vt:lpstr>  7th Habit – Balance feels best.</vt:lpstr>
      <vt:lpstr>Tips – Baby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talk on Habits of happy children</dc:title>
  <dc:creator>Yvonne Ezomo</dc:creator>
  <cp:lastModifiedBy>Tolu Ade</cp:lastModifiedBy>
  <cp:revision>44</cp:revision>
  <dcterms:created xsi:type="dcterms:W3CDTF">2021-05-26T15:16:03Z</dcterms:created>
  <dcterms:modified xsi:type="dcterms:W3CDTF">2021-05-28T19:09:38Z</dcterms:modified>
</cp:coreProperties>
</file>